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EFAF7C-CC9F-4DC3-3152-7B9A776C27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11723E2-8EBC-27B8-1985-8EEC5F9BCF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C3D33F7-C887-5143-E58C-BD96652D9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4BB6B-CC3D-4699-8331-D57F29760B06}" type="datetimeFigureOut">
              <a:rPr lang="pt-BR" smtClean="0"/>
              <a:t>05/11/2024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26220FC-14DB-A233-9C19-B35E625F4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8772808-8938-611D-E874-A7DB4EF5E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D618E-1EE7-4080-A905-7C69791BBF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9038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98A4D2-A1E2-8673-A99C-F3EA50FCF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786B118-E147-C117-2998-4FD7AEEC86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2F75735-282F-3EFA-E478-C82698248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4BB6B-CC3D-4699-8331-D57F29760B06}" type="datetimeFigureOut">
              <a:rPr lang="pt-BR" smtClean="0"/>
              <a:t>05/11/2024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71A5997-3EA5-F0F4-379D-149CF5115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341BC1E-FA64-63B0-5D2E-2DE6673A1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D618E-1EE7-4080-A905-7C69791BBF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437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06FA7B3-4BE7-5373-5E03-BDF9C7EF83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E7F7C92-E480-FD85-047F-12E47CFD70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8034293-3CC3-BF14-C67E-1DF9E7B71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4BB6B-CC3D-4699-8331-D57F29760B06}" type="datetimeFigureOut">
              <a:rPr lang="pt-BR" smtClean="0"/>
              <a:t>05/11/2024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86A8688-2FDE-7156-9007-41C9B654C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0CD8720-818D-1A94-0327-90DFB93E5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D618E-1EE7-4080-A905-7C69791BBF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6978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E877C4-9D8A-0C6B-41C2-10799E805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45B7B9-89F0-9E4D-8236-06BFD2EDF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F3FC330-8250-40AD-DF2C-350EF4F5C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4BB6B-CC3D-4699-8331-D57F29760B06}" type="datetimeFigureOut">
              <a:rPr lang="pt-BR" smtClean="0"/>
              <a:t>05/11/2024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BDFC324-B89B-FE8B-4476-A22DAD75E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54E9FE5-05E0-F4BF-CAD1-C7ACD99E2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D618E-1EE7-4080-A905-7C69791BBF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3095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F226E4-21F3-94D2-77F0-029800492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05E892B-3ABC-B507-2FB3-08EE085154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6EB7E88-0ADB-B28F-B397-C39FFFD4A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4BB6B-CC3D-4699-8331-D57F29760B06}" type="datetimeFigureOut">
              <a:rPr lang="pt-BR" smtClean="0"/>
              <a:t>05/11/2024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4232D67-6C0F-E4B0-9538-6F0C5E99F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5992094-CE20-6F89-C757-EADD8B0C9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D618E-1EE7-4080-A905-7C69791BBF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356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45B064-81D5-5F02-844A-305E53081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424CB90-6979-5352-7326-C931F6ED89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7620299-ED00-F9C1-5063-4FAA4BC63A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9E088A2-23AA-5EE9-AC4A-9AD5A64B9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4BB6B-CC3D-4699-8331-D57F29760B06}" type="datetimeFigureOut">
              <a:rPr lang="pt-BR" smtClean="0"/>
              <a:t>05/11/2024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FBF7151-5073-23E7-9387-A52397AC2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3E70BCE-5CD0-FDD8-B1FF-292B2F13E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D618E-1EE7-4080-A905-7C69791BBF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7525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A2B279-7CFF-DB0F-BDAB-19F4DD946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674C519-6826-CD33-B5CF-5B83D3DFAC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88CDFC4-4EE7-5E48-90FC-C5CAB4E9B5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2D0EB02-73B2-BADD-0980-4F6829CC23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F838E29-FD9C-974C-080B-6DF85CCD1C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628E278-E4CE-DB0C-9013-219AA46C4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4BB6B-CC3D-4699-8331-D57F29760B06}" type="datetimeFigureOut">
              <a:rPr lang="pt-BR" smtClean="0"/>
              <a:t>05/11/2024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286ED110-6FEF-F0C9-C91E-B7780476C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5C817DF-A715-0339-30E9-8154D4438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D618E-1EE7-4080-A905-7C69791BBF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3094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79DF92-8694-B1C5-0E74-52C1B48C5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C974230-D209-8666-ED3E-F3DD34741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4BB6B-CC3D-4699-8331-D57F29760B06}" type="datetimeFigureOut">
              <a:rPr lang="pt-BR" smtClean="0"/>
              <a:t>05/11/2024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6B79019-967F-8EA3-8DB6-2EAC0880C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916E6C8-F335-0824-1362-D18AD693C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D618E-1EE7-4080-A905-7C69791BBF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2933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59C101D-8978-E094-8F16-58B6F8E14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4BB6B-CC3D-4699-8331-D57F29760B06}" type="datetimeFigureOut">
              <a:rPr lang="pt-BR" smtClean="0"/>
              <a:t>05/11/2024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F71FE41-EC1E-B47F-56B2-C6C0323FF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B1D321A-DF5A-E7B6-B152-153448BD6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D618E-1EE7-4080-A905-7C69791BBF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3180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FD6AE0-1CEB-AEE6-199C-D860C6BA5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B6490D3-A932-1CF7-121C-DB7442195C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6FA4C5B-BBF2-EA86-9C01-68C237B991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4FA5DDC-770B-18FF-C62A-F08332E27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4BB6B-CC3D-4699-8331-D57F29760B06}" type="datetimeFigureOut">
              <a:rPr lang="pt-BR" smtClean="0"/>
              <a:t>05/11/2024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5DD72F4-B4FA-7343-2534-DDBDAC81F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321C7AD-1C72-7D1D-0D59-82B83F533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D618E-1EE7-4080-A905-7C69791BBF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0128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CD8250-1EC0-8926-27A5-D08D2EA18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6B032B7-4726-290B-C3E3-B08403DE0D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22EC3ED-3223-CA29-914F-410A27BA04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29D22D8-3EAB-B71B-1458-EB7FCA572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4BB6B-CC3D-4699-8331-D57F29760B06}" type="datetimeFigureOut">
              <a:rPr lang="pt-BR" smtClean="0"/>
              <a:t>05/11/2024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37DF47B-D775-FF54-C5D2-17C9AB409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B1CA694-23E6-2ACE-8028-F459A3FAD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D618E-1EE7-4080-A905-7C69791BBF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0948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42E4BE8-04B3-C3C6-D6FC-7C62591FC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993231F-2BDF-2872-D19B-73D0D4C891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B07A094-9ACA-C8E2-5CC7-BDFD016937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F4BB6B-CC3D-4699-8331-D57F29760B06}" type="datetimeFigureOut">
              <a:rPr lang="pt-BR" smtClean="0"/>
              <a:t>05/11/2024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7E0BF5E-FE7C-1BE1-E079-23F2F2F399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CF3FD54-425A-3E9A-3944-3011CCABBE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7D618E-1EE7-4080-A905-7C69791BBF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6580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CC7506-CF3D-2E95-3E5D-FA0D54C3B6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EC2AD19-8F1D-ADDD-299E-D662D6B85D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28AC19D-8CD3-6B11-9BB5-3E4DC198DB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473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55E642-A4D8-DC75-C526-EF270A9A7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0CE4725E-B5A5-B958-960E-ECF24E73FF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19446" cy="6931742"/>
          </a:xfrm>
        </p:spPr>
      </p:pic>
    </p:spTree>
    <p:extLst>
      <p:ext uri="{BB962C8B-B14F-4D97-AF65-F5344CB8AC3E}">
        <p14:creationId xmlns:p14="http://schemas.microsoft.com/office/powerpoint/2010/main" val="3399127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87934E-EFE1-8548-2DEA-27A4D9E08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C552E8DE-96AB-9C01-E7E4-60B2F35DC6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388" cy="6858000"/>
          </a:xfrm>
        </p:spPr>
      </p:pic>
    </p:spTree>
    <p:extLst>
      <p:ext uri="{BB962C8B-B14F-4D97-AF65-F5344CB8AC3E}">
        <p14:creationId xmlns:p14="http://schemas.microsoft.com/office/powerpoint/2010/main" val="1790460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707F2B-4ECD-0141-668C-31E90A410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A3ADBCE-FA89-6870-104F-73075EF854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388" cy="6858000"/>
          </a:xfrm>
        </p:spPr>
      </p:pic>
    </p:spTree>
    <p:extLst>
      <p:ext uri="{BB962C8B-B14F-4D97-AF65-F5344CB8AC3E}">
        <p14:creationId xmlns:p14="http://schemas.microsoft.com/office/powerpoint/2010/main" val="3471375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4940E8-8952-AFCE-183B-A2F984E4B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745084-826F-800B-4B04-386BD631A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A4AF414A-0448-FF4D-F9E9-86CC4806AB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388" cy="6858000"/>
          </a:xfrm>
        </p:spPr>
      </p:pic>
    </p:spTree>
    <p:extLst>
      <p:ext uri="{BB962C8B-B14F-4D97-AF65-F5344CB8AC3E}">
        <p14:creationId xmlns:p14="http://schemas.microsoft.com/office/powerpoint/2010/main" val="3509567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ED92E8-3856-9070-8715-25809AA0B0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4BE09D-7A76-E124-CD0E-301D1B94B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B9214028-BC8E-1EE0-EF46-7F2A37C30E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0033"/>
          </a:xfrm>
        </p:spPr>
      </p:pic>
    </p:spTree>
    <p:extLst>
      <p:ext uri="{BB962C8B-B14F-4D97-AF65-F5344CB8AC3E}">
        <p14:creationId xmlns:p14="http://schemas.microsoft.com/office/powerpoint/2010/main" val="1581718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AA930E-AD56-194F-DAE7-5C423F12F7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3BAC4C-75B3-C999-BDC5-6D8DA0766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391F2FA4-6132-3790-D4B4-9F7D95561B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388" cy="6858000"/>
          </a:xfrm>
        </p:spPr>
      </p:pic>
    </p:spTree>
    <p:extLst>
      <p:ext uri="{BB962C8B-B14F-4D97-AF65-F5344CB8AC3E}">
        <p14:creationId xmlns:p14="http://schemas.microsoft.com/office/powerpoint/2010/main" val="272373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40E266-BA44-F0D1-069A-8312E40E94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60200E-19E9-1A6F-365D-8DECE32FE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B9D70D5E-8C0F-A484-0374-CFCEC323FC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388" cy="6858000"/>
          </a:xfrm>
        </p:spPr>
      </p:pic>
    </p:spTree>
    <p:extLst>
      <p:ext uri="{BB962C8B-B14F-4D97-AF65-F5344CB8AC3E}">
        <p14:creationId xmlns:p14="http://schemas.microsoft.com/office/powerpoint/2010/main" val="1672184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9D0D87-8105-3530-1EB3-1EBCA9424C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3AA1E7-47F5-154E-7E4A-A9F03485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83F81D7-B6AD-6ECB-E1FD-D7A936F2B4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388" cy="6858000"/>
          </a:xfrm>
        </p:spPr>
      </p:pic>
    </p:spTree>
    <p:extLst>
      <p:ext uri="{BB962C8B-B14F-4D97-AF65-F5344CB8AC3E}">
        <p14:creationId xmlns:p14="http://schemas.microsoft.com/office/powerpoint/2010/main" val="291511888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leonardo racimon silva</dc:creator>
  <cp:lastModifiedBy>leonardo racimon silva</cp:lastModifiedBy>
  <cp:revision>1</cp:revision>
  <dcterms:created xsi:type="dcterms:W3CDTF">2024-11-05T22:29:27Z</dcterms:created>
  <dcterms:modified xsi:type="dcterms:W3CDTF">2024-11-05T22:30:39Z</dcterms:modified>
</cp:coreProperties>
</file>

<file path=docProps/thumbnail.jpeg>
</file>